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4BB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641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94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943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203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198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454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768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928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818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134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066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B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05BF7-34B6-4D6E-BCC2-25F85CBA7648}" type="datetimeFigureOut">
              <a:rPr lang="en-US" smtClean="0"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DF467-DFDB-4122-82EB-56DFC99E1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51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226" y="406568"/>
            <a:ext cx="8763000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votre question.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4120" y="1600200"/>
            <a:ext cx="8763000" cy="175432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Vous allez posez la question à tous les mecs ou toutes les filles dans la classe.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5891" y="3657600"/>
            <a:ext cx="8763000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Les mecs  </a:t>
            </a:r>
            <a:r>
              <a:rPr lang="fr-FR" sz="2800" dirty="0" smtClean="0">
                <a:latin typeface="Kristen ITC" pitchFamily="66" charset="0"/>
                <a:sym typeface="Wingdings" pitchFamily="2" charset="2"/>
              </a:rPr>
              <a:t> vous posez les questions aux autres mecs.  Vous ne posez pas la question aux filles.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5891" y="5334000"/>
            <a:ext cx="8763000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Les filles</a:t>
            </a:r>
            <a:r>
              <a:rPr lang="fr-FR" sz="2800" dirty="0" smtClean="0">
                <a:latin typeface="Kristen ITC" pitchFamily="66" charset="0"/>
                <a:sym typeface="Wingdings" pitchFamily="2" charset="2"/>
              </a:rPr>
              <a:t> vous posez les questions aux autres filles.  Vous ne posez pas la question aux mecs.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19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226" y="406568"/>
            <a:ext cx="8763000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votre question.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3018" y="5334000"/>
            <a:ext cx="8763000" cy="1200329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Ecrivez toutes les réponses possibles sur un papier.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4120" y="1600200"/>
            <a:ext cx="8763000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Sortez un papier.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7014" y="2590800"/>
            <a:ext cx="8763000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Les mecs  </a:t>
            </a:r>
            <a:r>
              <a:rPr lang="fr-FR" sz="2800" dirty="0" smtClean="0">
                <a:latin typeface="Kristen ITC" pitchFamily="66" charset="0"/>
                <a:sym typeface="Wingdings" pitchFamily="2" charset="2"/>
              </a:rPr>
              <a:t> écrivez combien de mecs dans la classe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5006" y="3962400"/>
            <a:ext cx="8763000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Les filles</a:t>
            </a:r>
            <a:r>
              <a:rPr lang="fr-FR" sz="2800" dirty="0" smtClean="0">
                <a:latin typeface="Kristen ITC" pitchFamily="66" charset="0"/>
                <a:sym typeface="Wingdings" pitchFamily="2" charset="2"/>
              </a:rPr>
              <a:t> écrivez combien de filles dans la classe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72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98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34</cp:revision>
  <dcterms:created xsi:type="dcterms:W3CDTF">2011-06-20T19:57:06Z</dcterms:created>
  <dcterms:modified xsi:type="dcterms:W3CDTF">2012-01-30T22:16:45Z</dcterms:modified>
</cp:coreProperties>
</file>